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7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2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45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67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005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18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6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06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11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1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Marsh Creek </a:t>
            </a:r>
            <a:br>
              <a:rPr lang="en-US" dirty="0" smtClean="0"/>
            </a:br>
            <a:r>
              <a:rPr lang="en-US" dirty="0" smtClean="0"/>
              <a:t>Impervious Surfaces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915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1676400" y="1447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Table XX. Percent % of impervious surface in Marsh Creek Watershed (as based on ARC impervious quotients)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3392"/>
              </p:ext>
            </p:extLst>
          </p:nvPr>
        </p:nvGraphicFramePr>
        <p:xfrm>
          <a:off x="838200" y="2342555"/>
          <a:ext cx="7099770" cy="3677245"/>
        </p:xfrm>
        <a:graphic>
          <a:graphicData uri="http://schemas.openxmlformats.org/drawingml/2006/table">
            <a:tbl>
              <a:tblPr/>
              <a:tblGrid>
                <a:gridCol w="500965"/>
                <a:gridCol w="389890"/>
                <a:gridCol w="705017"/>
                <a:gridCol w="387333"/>
                <a:gridCol w="675692"/>
                <a:gridCol w="717233"/>
                <a:gridCol w="838200"/>
                <a:gridCol w="675640"/>
                <a:gridCol w="990600"/>
                <a:gridCol w="1219200"/>
              </a:tblGrid>
              <a:tr h="366386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77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Major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Roads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Commercial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Forest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Low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Density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Residential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Apartment/ 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Townhouse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Single Family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Residential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Agriculture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Office/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Light Industrial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impervious surface in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watershed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38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7.81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281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8.66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3.76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0.12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1.67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8.7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3.81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2.5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29.28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81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7.87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81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2008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6.93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3.74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1.72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11.75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2.74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0.24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27.31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81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9.36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11.31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49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7.47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28.38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42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</a:t>
            </a:r>
            <a:br>
              <a:rPr lang="en-US" dirty="0" smtClean="0"/>
            </a:br>
            <a:r>
              <a:rPr lang="en-US" dirty="0" smtClean="0"/>
              <a:t>Impervious Surfaces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334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76400" y="1447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Table XX. Percent % of impervious surface in Long Island Creek Watershed (as based on ARC impervious quotients)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82082"/>
              </p:ext>
            </p:extLst>
          </p:nvPr>
        </p:nvGraphicFramePr>
        <p:xfrm>
          <a:off x="838200" y="2209802"/>
          <a:ext cx="7162801" cy="3809999"/>
        </p:xfrm>
        <a:graphic>
          <a:graphicData uri="http://schemas.openxmlformats.org/drawingml/2006/table">
            <a:tbl>
              <a:tblPr/>
              <a:tblGrid>
                <a:gridCol w="506352"/>
                <a:gridCol w="370501"/>
                <a:gridCol w="712598"/>
                <a:gridCol w="391498"/>
                <a:gridCol w="682958"/>
                <a:gridCol w="724945"/>
                <a:gridCol w="847213"/>
                <a:gridCol w="693174"/>
                <a:gridCol w="1001252"/>
                <a:gridCol w="1232310"/>
              </a:tblGrid>
              <a:tr h="37961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1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Major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Roads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Commercial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Forest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Low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Density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Residential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Apartment/ 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Townhouse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Single Family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Residential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Agriculture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Office/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Light Industrial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impervious surface in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watershed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61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12.79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26.47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555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4.81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4.3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0.13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0.95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7.05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5.96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0.05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0.79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24.04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555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22.97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555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2008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4.86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2.33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1.49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13.97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4.07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0.31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27.19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555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13.61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7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22.7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62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218</Words>
  <Application>Microsoft Office PowerPoint</Application>
  <PresentationFormat>On-screen Show (4:3)</PresentationFormat>
  <Paragraphs>173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TS101881344</vt:lpstr>
      <vt:lpstr>Marsh Creek  Impervious Surfaces</vt:lpstr>
      <vt:lpstr>Long Island Creek  Impervious Surfaces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Marsh Creek  Impervious Surfaces</dc:title>
  <dc:creator>rbagby</dc:creator>
  <cp:lastModifiedBy>rbagby</cp:lastModifiedBy>
  <cp:revision>2</cp:revision>
  <dcterms:created xsi:type="dcterms:W3CDTF">2012-07-10T21:53:13Z</dcterms:created>
  <dcterms:modified xsi:type="dcterms:W3CDTF">2012-07-11T13:58:38Z</dcterms:modified>
</cp:coreProperties>
</file>